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65" r:id="rId2"/>
    <p:sldId id="269" r:id="rId3"/>
    <p:sldId id="271" r:id="rId4"/>
    <p:sldId id="258" r:id="rId5"/>
    <p:sldId id="259" r:id="rId6"/>
    <p:sldId id="266" r:id="rId7"/>
    <p:sldId id="263" r:id="rId8"/>
    <p:sldId id="262" r:id="rId9"/>
    <p:sldId id="274" r:id="rId10"/>
    <p:sldId id="275" r:id="rId11"/>
    <p:sldId id="270" r:id="rId12"/>
  </p:sldIdLst>
  <p:sldSz cx="9144000" cy="6858000" type="screen4x3"/>
  <p:notesSz cx="6858000" cy="9144000"/>
  <p:defaultTextStyle>
    <a:defPPr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1" d="100"/>
          <a:sy n="111" d="100"/>
        </p:scale>
        <p:origin x="-153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C506C9-A76B-194D-8974-2CDB88925C41}" type="datetimeFigureOut">
              <a:rPr lang="ru-RU" smtClean="0"/>
              <a:t>24.03.14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3321B7-7BB2-F14A-9B0A-D429B6612C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49876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Добавить фото </a:t>
            </a:r>
            <a:r>
              <a:rPr lang="ru-RU" smtClean="0"/>
              <a:t>с лекций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321B7-7BB2-F14A-9B0A-D429B6612C4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319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1AD13-09C0-9249-8AB5-A7EBBC72D8BB}" type="datetimeFigureOut">
              <a:rPr lang="ru-RU" smtClean="0"/>
              <a:pPr/>
              <a:t>24.03.14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F0A99-28F9-CB42-88CD-EC5706C4CE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6169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1AD13-09C0-9249-8AB5-A7EBBC72D8BB}" type="datetimeFigureOut">
              <a:rPr lang="ru-RU" smtClean="0"/>
              <a:pPr/>
              <a:t>24.03.14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F0A99-28F9-CB42-88CD-EC5706C4CE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8348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1AD13-09C0-9249-8AB5-A7EBBC72D8BB}" type="datetimeFigureOut">
              <a:rPr lang="ru-RU" smtClean="0"/>
              <a:pPr/>
              <a:t>24.03.14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F0A99-28F9-CB42-88CD-EC5706C4CE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783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1AD13-09C0-9249-8AB5-A7EBBC72D8BB}" type="datetimeFigureOut">
              <a:rPr lang="ru-RU" smtClean="0"/>
              <a:pPr/>
              <a:t>24.03.14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F0A99-28F9-CB42-88CD-EC5706C4CE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13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1AD13-09C0-9249-8AB5-A7EBBC72D8BB}" type="datetimeFigureOut">
              <a:rPr lang="ru-RU" smtClean="0"/>
              <a:pPr/>
              <a:t>24.03.14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F0A99-28F9-CB42-88CD-EC5706C4CE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2307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1AD13-09C0-9249-8AB5-A7EBBC72D8BB}" type="datetimeFigureOut">
              <a:rPr lang="ru-RU" smtClean="0"/>
              <a:pPr/>
              <a:t>24.03.14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F0A99-28F9-CB42-88CD-EC5706C4CE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1754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1AD13-09C0-9249-8AB5-A7EBBC72D8BB}" type="datetimeFigureOut">
              <a:rPr lang="ru-RU" smtClean="0"/>
              <a:pPr/>
              <a:t>24.03.14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F0A99-28F9-CB42-88CD-EC5706C4CE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0833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1AD13-09C0-9249-8AB5-A7EBBC72D8BB}" type="datetimeFigureOut">
              <a:rPr lang="ru-RU" smtClean="0"/>
              <a:pPr/>
              <a:t>24.03.14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F0A99-28F9-CB42-88CD-EC5706C4CE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8687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1AD13-09C0-9249-8AB5-A7EBBC72D8BB}" type="datetimeFigureOut">
              <a:rPr lang="ru-RU" smtClean="0"/>
              <a:pPr/>
              <a:t>24.03.14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F0A99-28F9-CB42-88CD-EC5706C4CE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219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1AD13-09C0-9249-8AB5-A7EBBC72D8BB}" type="datetimeFigureOut">
              <a:rPr lang="ru-RU" smtClean="0"/>
              <a:pPr/>
              <a:t>24.03.14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F0A99-28F9-CB42-88CD-EC5706C4CE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0454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1AD13-09C0-9249-8AB5-A7EBBC72D8BB}" type="datetimeFigureOut">
              <a:rPr lang="ru-RU" smtClean="0"/>
              <a:pPr/>
              <a:t>24.03.14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F0A99-28F9-CB42-88CD-EC5706C4CE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5166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31AD13-09C0-9249-8AB5-A7EBBC72D8BB}" type="datetimeFigureOut">
              <a:rPr lang="ru-RU" smtClean="0"/>
              <a:pPr/>
              <a:t>24.03.14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9F0A99-28F9-CB42-88CD-EC5706C4CE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95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jpg"/><Relationship Id="rId5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eg"/><Relationship Id="rId3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4" Type="http://schemas.openxmlformats.org/officeDocument/2006/relationships/image" Target="../media/image16.jpg"/><Relationship Id="rId5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4055396"/>
            <a:ext cx="7772400" cy="1470025"/>
          </a:xfrm>
        </p:spPr>
        <p:txBody>
          <a:bodyPr>
            <a:normAutofit/>
          </a:bodyPr>
          <a:lstStyle/>
          <a:p>
            <a:endParaRPr lang="ru-RU" sz="7200" b="1" dirty="0">
              <a:latin typeface="Times New Roman"/>
              <a:cs typeface="Times New Roman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321866"/>
            <a:ext cx="6400800" cy="1752600"/>
          </a:xfrm>
        </p:spPr>
        <p:txBody>
          <a:bodyPr/>
          <a:lstStyle/>
          <a:p>
            <a:r>
              <a:rPr lang="ru-RU" sz="2800" b="1" dirty="0" smtClean="0">
                <a:solidFill>
                  <a:srgbClr val="000000"/>
                </a:solidFill>
                <a:latin typeface="Times"/>
                <a:cs typeface="Times"/>
              </a:rPr>
              <a:t>Молодежный форум</a:t>
            </a:r>
            <a:endParaRPr lang="ru-RU" sz="2800" dirty="0" smtClean="0">
              <a:solidFill>
                <a:srgbClr val="000000"/>
              </a:solidFill>
              <a:latin typeface="Times"/>
              <a:cs typeface="Times"/>
            </a:endParaRPr>
          </a:p>
          <a:p>
            <a:r>
              <a:rPr lang="ru-RU" sz="2800" b="1" dirty="0" smtClean="0">
                <a:solidFill>
                  <a:srgbClr val="000000"/>
                </a:solidFill>
                <a:latin typeface="Times"/>
                <a:cs typeface="Times"/>
              </a:rPr>
              <a:t>Приволжского федерального округа  «</a:t>
            </a:r>
            <a:r>
              <a:rPr lang="en-US" sz="2800" b="1" dirty="0" err="1" smtClean="0">
                <a:solidFill>
                  <a:srgbClr val="000000"/>
                </a:solidFill>
                <a:latin typeface="Times"/>
                <a:cs typeface="Times"/>
              </a:rPr>
              <a:t>i</a:t>
            </a:r>
            <a:r>
              <a:rPr lang="ru-RU" sz="2800" b="1" dirty="0" smtClean="0">
                <a:solidFill>
                  <a:srgbClr val="000000"/>
                </a:solidFill>
                <a:latin typeface="Times"/>
                <a:cs typeface="Times"/>
              </a:rPr>
              <a:t>Волга - 2014»</a:t>
            </a:r>
            <a:endParaRPr lang="ru-RU" sz="2800" dirty="0" smtClean="0">
              <a:solidFill>
                <a:srgbClr val="000000"/>
              </a:solidFill>
              <a:latin typeface="Times"/>
              <a:cs typeface="Times"/>
            </a:endParaRPr>
          </a:p>
          <a:p>
            <a:endParaRPr lang="ru-RU" dirty="0">
              <a:latin typeface="Times"/>
              <a:cs typeface="Times"/>
            </a:endParaRPr>
          </a:p>
        </p:txBody>
      </p:sp>
      <p:pic>
        <p:nvPicPr>
          <p:cNvPr id="4" name="Picture 2" descr="C:\Users\АЛЕКСАНДР\Desktop\Селигер\Положение форума\Птичка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5984" y="374670"/>
            <a:ext cx="2162815" cy="1730990"/>
          </a:xfrm>
          <a:prstGeom prst="rect">
            <a:avLst/>
          </a:prstGeom>
          <a:noFill/>
        </p:spPr>
      </p:pic>
      <p:pic>
        <p:nvPicPr>
          <p:cNvPr id="5" name="Изображение 4" descr="Снимок экрана 2014-03-20 в 0.30.2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147" y="3940524"/>
            <a:ext cx="5268951" cy="2574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267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3983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1221" r="-71221"/>
          <a:stretch>
            <a:fillRect/>
          </a:stretch>
        </p:blipFill>
        <p:spPr>
          <a:xfrm>
            <a:off x="3706796" y="274638"/>
            <a:ext cx="5571633" cy="3064183"/>
          </a:xfrm>
        </p:spPr>
      </p:pic>
      <p:pic>
        <p:nvPicPr>
          <p:cNvPr id="7" name="Изображение 6" descr="83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777" y="3488658"/>
            <a:ext cx="2295355" cy="3060473"/>
          </a:xfrm>
          <a:prstGeom prst="rect">
            <a:avLst/>
          </a:prstGeom>
        </p:spPr>
      </p:pic>
      <p:pic>
        <p:nvPicPr>
          <p:cNvPr id="8" name="Изображение 7" descr="Thatcher06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2685" y="3543396"/>
            <a:ext cx="5199881" cy="2924933"/>
          </a:xfrm>
          <a:prstGeom prst="rect">
            <a:avLst/>
          </a:prstGeom>
        </p:spPr>
      </p:pic>
      <p:pic>
        <p:nvPicPr>
          <p:cNvPr id="9" name="Изображение 8" descr="caesar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455" y="248092"/>
            <a:ext cx="2400076" cy="3034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4273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458113"/>
            <a:ext cx="8229600" cy="3388477"/>
          </a:xfrm>
        </p:spPr>
        <p:txBody>
          <a:bodyPr/>
          <a:lstStyle/>
          <a:p>
            <a:r>
              <a:rPr lang="ru-RU" dirty="0" smtClean="0"/>
              <a:t>Искусство политика заключается в умении </a:t>
            </a:r>
            <a:r>
              <a:rPr lang="ru-RU" dirty="0"/>
              <a:t>предсказать, что произойдет завтра, через неделю, через месяц и через год. А потом объяснить, почему этого не произошло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/>
              <a:t>	</a:t>
            </a:r>
            <a:r>
              <a:rPr lang="ru-RU" dirty="0" smtClean="0"/>
              <a:t>												У. </a:t>
            </a:r>
            <a:r>
              <a:rPr lang="ru-RU" dirty="0" err="1" smtClean="0"/>
              <a:t>Черчиль</a:t>
            </a:r>
            <a:endParaRPr lang="ru-RU" dirty="0"/>
          </a:p>
        </p:txBody>
      </p:sp>
      <p:pic>
        <p:nvPicPr>
          <p:cNvPr id="4" name="Изображение 3" descr="Sir_Winston_S_Churchi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338" y="162840"/>
            <a:ext cx="2640474" cy="3295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4637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b="1" dirty="0" smtClean="0">
                <a:latin typeface="Times New Roman"/>
                <a:cs typeface="Times New Roman"/>
              </a:rPr>
              <a:t>Участники</a:t>
            </a:r>
            <a:endParaRPr lang="ru-RU" sz="5400" b="1" dirty="0">
              <a:latin typeface="Times New Roman"/>
              <a:cs typeface="Times New Roman"/>
            </a:endParaRPr>
          </a:p>
        </p:txBody>
      </p:sp>
      <p:pic>
        <p:nvPicPr>
          <p:cNvPr id="9" name="Содержимое 8" descr="karta_PFO.gi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180" r="-39180"/>
          <a:stretch>
            <a:fillRect/>
          </a:stretch>
        </p:blipFill>
        <p:spPr>
          <a:xfrm>
            <a:off x="2550853" y="1520616"/>
            <a:ext cx="8229600" cy="4525963"/>
          </a:xfrm>
        </p:spPr>
      </p:pic>
      <p:sp>
        <p:nvSpPr>
          <p:cNvPr id="11" name="TextBox 10"/>
          <p:cNvSpPr txBox="1"/>
          <p:nvPr/>
        </p:nvSpPr>
        <p:spPr>
          <a:xfrm>
            <a:off x="457200" y="1760896"/>
            <a:ext cx="344408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>250 человек – молодые лидеры ПФО</a:t>
            </a:r>
          </a:p>
          <a:p>
            <a:endParaRPr lang="ru-RU" sz="2400" dirty="0" smtClean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/>
              <a:cs typeface="Times New Roman"/>
            </a:endParaRPr>
          </a:p>
          <a:p>
            <a:r>
              <a:rPr lang="ru-RU" sz="2400" u="sng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>Участники смены: 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>члены молодежных совещательных структур;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> молодежных крыльев политических партий;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>студенты  специальностей ГМУ, политология и др.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260813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latin typeface="Times New Roman"/>
                <a:cs typeface="Times New Roman"/>
              </a:rPr>
              <a:t>Образовательный модуль</a:t>
            </a:r>
            <a:endParaRPr lang="ru-RU" sz="5400" b="1" dirty="0">
              <a:latin typeface="Times New Roman"/>
              <a:cs typeface="Times New Roman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9173"/>
            <a:ext cx="8229600" cy="5257800"/>
          </a:xfrm>
        </p:spPr>
        <p:txBody>
          <a:bodyPr>
            <a:normAutofit fontScale="40000" lnSpcReduction="20000"/>
          </a:bodyPr>
          <a:lstStyle/>
          <a:p>
            <a:pPr lvl="0"/>
            <a:r>
              <a:rPr lang="ru-RU" sz="6200" b="1" dirty="0" smtClean="0">
                <a:latin typeface="Times New Roman"/>
                <a:cs typeface="Times New Roman"/>
              </a:rPr>
              <a:t>Лекции-дискуссии с экспертами различного уровня;</a:t>
            </a:r>
          </a:p>
          <a:p>
            <a:pPr lvl="0"/>
            <a:endParaRPr lang="ru-RU" sz="6200" b="1" dirty="0" smtClean="0">
              <a:latin typeface="Times New Roman"/>
              <a:cs typeface="Times New Roman"/>
            </a:endParaRPr>
          </a:p>
          <a:p>
            <a:pPr lvl="0"/>
            <a:r>
              <a:rPr lang="ru-RU" sz="6200" b="1" dirty="0" smtClean="0">
                <a:latin typeface="Times New Roman"/>
                <a:cs typeface="Times New Roman"/>
              </a:rPr>
              <a:t>Тренинги (практический опыт);</a:t>
            </a:r>
          </a:p>
          <a:p>
            <a:pPr marL="0" lvl="0" indent="0">
              <a:buNone/>
            </a:pPr>
            <a:endParaRPr lang="ru-RU" sz="6200" b="1" dirty="0" smtClean="0">
              <a:latin typeface="Times New Roman"/>
              <a:cs typeface="Times New Roman"/>
            </a:endParaRPr>
          </a:p>
          <a:p>
            <a:pPr lvl="0"/>
            <a:r>
              <a:rPr lang="ru-RU" sz="6200" b="1" dirty="0" smtClean="0">
                <a:latin typeface="Times New Roman"/>
                <a:cs typeface="Times New Roman"/>
              </a:rPr>
              <a:t>Дебаты «Открытая трибуна»;</a:t>
            </a:r>
          </a:p>
          <a:p>
            <a:pPr lvl="0"/>
            <a:endParaRPr lang="ru-RU" sz="6200" b="1" dirty="0" smtClean="0">
              <a:latin typeface="Times New Roman"/>
              <a:cs typeface="Times New Roman"/>
            </a:endParaRPr>
          </a:p>
          <a:p>
            <a:pPr lvl="0"/>
            <a:r>
              <a:rPr lang="ru-RU" sz="6200" b="1" dirty="0" smtClean="0">
                <a:latin typeface="Times New Roman"/>
                <a:cs typeface="Times New Roman"/>
              </a:rPr>
              <a:t>Деловые игры;</a:t>
            </a:r>
          </a:p>
          <a:p>
            <a:pPr lvl="0"/>
            <a:endParaRPr lang="ru-RU" sz="6200" b="1" dirty="0" smtClean="0">
              <a:latin typeface="Times New Roman"/>
              <a:cs typeface="Times New Roman"/>
            </a:endParaRPr>
          </a:p>
          <a:p>
            <a:pPr lvl="0"/>
            <a:r>
              <a:rPr lang="ru-RU" sz="6200" b="1" dirty="0" smtClean="0">
                <a:latin typeface="Times New Roman"/>
                <a:cs typeface="Times New Roman"/>
              </a:rPr>
              <a:t>Ток-шоу с молодыми политиками и общественниками, представителями духовенства и религиозными деятелями, известными региональными и федеральными журналистами;</a:t>
            </a:r>
          </a:p>
          <a:p>
            <a:pPr lvl="0"/>
            <a:endParaRPr lang="ru-RU" sz="6200" b="1" dirty="0" smtClean="0">
              <a:latin typeface="Times New Roman"/>
              <a:cs typeface="Times New Roman"/>
            </a:endParaRPr>
          </a:p>
          <a:p>
            <a:pPr lvl="0"/>
            <a:r>
              <a:rPr lang="ru-RU" sz="6200" b="1" dirty="0" smtClean="0">
                <a:latin typeface="Times New Roman"/>
                <a:cs typeface="Times New Roman"/>
              </a:rPr>
              <a:t>Конвейер проектов</a:t>
            </a:r>
          </a:p>
          <a:p>
            <a:pPr marL="0" lvl="0" indent="0">
              <a:buNone/>
            </a:pPr>
            <a:endParaRPr lang="ru-RU" sz="6200" b="1" dirty="0" smtClean="0">
              <a:latin typeface="Times New Roman"/>
              <a:cs typeface="Times New Roman"/>
            </a:endParaRPr>
          </a:p>
          <a:p>
            <a:endParaRPr lang="ru-RU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825762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latin typeface="Times New Roman"/>
                <a:cs typeface="Times New Roman"/>
              </a:rPr>
              <a:t>Образовательные блоки</a:t>
            </a:r>
            <a:endParaRPr lang="ru-RU" sz="5400" b="1" dirty="0">
              <a:latin typeface="Times New Roman"/>
              <a:cs typeface="Times New Roman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/>
                <a:cs typeface="Times New Roman"/>
              </a:rPr>
              <a:t>Траектория власти</a:t>
            </a:r>
            <a:endParaRPr lang="ru-RU" dirty="0">
              <a:latin typeface="Times New Roman"/>
              <a:cs typeface="Times New Roman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r>
              <a:rPr lang="ru-RU" dirty="0" smtClean="0">
                <a:latin typeface="Times New Roman"/>
                <a:cs typeface="Times New Roman"/>
              </a:rPr>
              <a:t>Политические технологии в действии</a:t>
            </a:r>
            <a:endParaRPr lang="ru-RU" dirty="0">
              <a:latin typeface="Times New Roman"/>
              <a:cs typeface="Times New Roman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1160384" y="2395146"/>
            <a:ext cx="2745989" cy="2595494"/>
          </a:xfrm>
          <a:prstGeom prst="ellipse">
            <a:avLst/>
          </a:prstGeom>
          <a:blipFill rotWithShape="0"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5548841" y="2389453"/>
            <a:ext cx="2539751" cy="2601187"/>
          </a:xfrm>
          <a:prstGeom prst="ellipse">
            <a:avLst/>
          </a:prstGeom>
          <a:blipFill rotWithShape="0">
            <a:blip r:embed="rId3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9" name="Двойная стрелка влево/вправо 8"/>
          <p:cNvSpPr/>
          <p:nvPr/>
        </p:nvSpPr>
        <p:spPr>
          <a:xfrm>
            <a:off x="1160384" y="5333897"/>
            <a:ext cx="6928208" cy="958468"/>
          </a:xfrm>
          <a:prstGeom prst="left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Конвейер проектов</a:t>
            </a:r>
            <a:endParaRPr lang="ru-RU" sz="3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4718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ru-RU" b="1" dirty="0" smtClean="0">
                <a:latin typeface="Times New Roman"/>
                <a:cs typeface="Times New Roman"/>
              </a:rPr>
              <a:t>19 – 21 июня</a:t>
            </a:r>
            <a:r>
              <a:rPr lang="ru-RU" sz="4000" b="1" dirty="0" smtClean="0">
                <a:latin typeface="Times New Roman"/>
                <a:cs typeface="Times New Roman"/>
              </a:rPr>
              <a:t> </a:t>
            </a:r>
            <a:r>
              <a:rPr lang="ru-RU" b="1" dirty="0" smtClean="0">
                <a:latin typeface="Times New Roman"/>
                <a:cs typeface="Times New Roman"/>
              </a:rPr>
              <a:t/>
            </a:r>
            <a:br>
              <a:rPr lang="ru-RU" b="1" dirty="0" smtClean="0">
                <a:latin typeface="Times New Roman"/>
                <a:cs typeface="Times New Roman"/>
              </a:rPr>
            </a:br>
            <a:r>
              <a:rPr lang="en-US" b="1" dirty="0" smtClean="0">
                <a:latin typeface="Times New Roman"/>
                <a:cs typeface="Times New Roman"/>
              </a:rPr>
              <a:t>I </a:t>
            </a:r>
            <a:r>
              <a:rPr lang="ru-RU" b="1" dirty="0" smtClean="0">
                <a:latin typeface="Times New Roman"/>
                <a:cs typeface="Times New Roman"/>
              </a:rPr>
              <a:t>Образовательный блок</a:t>
            </a:r>
            <a:br>
              <a:rPr lang="ru-RU" b="1" dirty="0" smtClean="0">
                <a:latin typeface="Times New Roman"/>
                <a:cs typeface="Times New Roman"/>
              </a:rPr>
            </a:br>
            <a:r>
              <a:rPr lang="ru-RU" b="1" dirty="0" smtClean="0">
                <a:latin typeface="Times New Roman"/>
                <a:cs typeface="Times New Roman"/>
              </a:rPr>
              <a:t> «ТРАЕКТОРИЯ ВЛАСТИ»</a:t>
            </a:r>
            <a:endParaRPr lang="ru-RU" b="1" dirty="0">
              <a:latin typeface="Times New Roman"/>
              <a:cs typeface="Times New Roman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378250"/>
            <a:ext cx="8229600" cy="384615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ru-RU" dirty="0" smtClean="0"/>
          </a:p>
          <a:p>
            <a:r>
              <a:rPr lang="ru-RU" dirty="0" smtClean="0">
                <a:latin typeface="Times"/>
                <a:cs typeface="Times"/>
              </a:rPr>
              <a:t>	Политический ЛИДЕР: им рождаются или становятся</a:t>
            </a:r>
          </a:p>
          <a:p>
            <a:r>
              <a:rPr lang="ru-RU" dirty="0" smtClean="0">
                <a:latin typeface="Times"/>
                <a:cs typeface="Times"/>
              </a:rPr>
              <a:t>	Кому мы делегируем свои властные полномочия</a:t>
            </a:r>
          </a:p>
          <a:p>
            <a:r>
              <a:rPr lang="ru-RU" dirty="0" smtClean="0">
                <a:latin typeface="Times"/>
                <a:cs typeface="Times"/>
              </a:rPr>
              <a:t>	Как проверять законы и проводить их экспертизу</a:t>
            </a:r>
          </a:p>
          <a:p>
            <a:pPr>
              <a:buNone/>
            </a:pPr>
            <a:r>
              <a:rPr lang="ru-RU" dirty="0" smtClean="0"/>
              <a:t>	</a:t>
            </a:r>
            <a:endParaRPr lang="ru-RU" dirty="0"/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459" y="197400"/>
            <a:ext cx="1994306" cy="1885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9406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846138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ru-RU" sz="3800" b="1" dirty="0" smtClean="0">
                <a:latin typeface="Times New Roman"/>
                <a:cs typeface="Times New Roman"/>
              </a:rPr>
              <a:t>22 – 27 июня</a:t>
            </a:r>
            <a:br>
              <a:rPr lang="ru-RU" sz="3800" b="1" dirty="0" smtClean="0">
                <a:latin typeface="Times New Roman"/>
                <a:cs typeface="Times New Roman"/>
              </a:rPr>
            </a:br>
            <a:r>
              <a:rPr lang="en-US" sz="3800" b="1" dirty="0" smtClean="0">
                <a:latin typeface="Times New Roman"/>
                <a:cs typeface="Times New Roman"/>
              </a:rPr>
              <a:t>II </a:t>
            </a:r>
            <a:r>
              <a:rPr lang="ru-RU" sz="3800" b="1" dirty="0" smtClean="0">
                <a:latin typeface="Times New Roman"/>
                <a:cs typeface="Times New Roman"/>
              </a:rPr>
              <a:t>Образовательный блок «ПОЛИТИЧЕСКИЕ ТЕХНОЛОГИИ В ДЕЙСТВИИ»</a:t>
            </a:r>
            <a:endParaRPr lang="ru-RU" sz="3800" b="1" dirty="0">
              <a:latin typeface="Times New Roman"/>
              <a:cs typeface="Times New Roman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123645"/>
            <a:ext cx="8229600" cy="2746060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"/>
                <a:cs typeface="Times"/>
              </a:rPr>
              <a:t>Как осуществляется власть</a:t>
            </a:r>
          </a:p>
          <a:p>
            <a:r>
              <a:rPr lang="ru-RU" dirty="0" smtClean="0">
                <a:latin typeface="Times"/>
                <a:cs typeface="Times"/>
              </a:rPr>
              <a:t>	Технологии выборных и избирательных процессов</a:t>
            </a:r>
          </a:p>
          <a:p>
            <a:r>
              <a:rPr lang="ru-RU" dirty="0" smtClean="0">
                <a:latin typeface="Times"/>
                <a:cs typeface="Times"/>
              </a:rPr>
              <a:t>Реализация </a:t>
            </a:r>
            <a:r>
              <a:rPr lang="ru-RU" dirty="0" err="1" smtClean="0">
                <a:latin typeface="Times"/>
                <a:cs typeface="Times"/>
              </a:rPr>
              <a:t>политтехнологий</a:t>
            </a:r>
            <a:r>
              <a:rPr lang="ru-RU" dirty="0" smtClean="0">
                <a:latin typeface="Times"/>
                <a:cs typeface="Times"/>
              </a:rPr>
              <a:t> на примерах</a:t>
            </a: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75737"/>
            <a:ext cx="1680292" cy="171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4948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8b57En2S7F8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93" b="8493"/>
          <a:stretch>
            <a:fillRect/>
          </a:stretch>
        </p:blipFill>
        <p:spPr>
          <a:xfrm>
            <a:off x="457200" y="274638"/>
            <a:ext cx="4288853" cy="2358704"/>
          </a:xfrm>
        </p:spPr>
      </p:pic>
      <p:pic>
        <p:nvPicPr>
          <p:cNvPr id="5" name="Изображение 4" descr="xzP0gcAiUL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93" y="2791503"/>
            <a:ext cx="5813091" cy="3875394"/>
          </a:xfrm>
          <a:prstGeom prst="rect">
            <a:avLst/>
          </a:prstGeom>
        </p:spPr>
      </p:pic>
      <p:pic>
        <p:nvPicPr>
          <p:cNvPr id="7" name="Изображение 6" descr="MwwMTJ2NIA8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952" b="2422"/>
          <a:stretch/>
        </p:blipFill>
        <p:spPr>
          <a:xfrm>
            <a:off x="5745653" y="2946603"/>
            <a:ext cx="3296927" cy="3802633"/>
          </a:xfrm>
          <a:prstGeom prst="rect">
            <a:avLst/>
          </a:prstGeom>
        </p:spPr>
      </p:pic>
      <p:pic>
        <p:nvPicPr>
          <p:cNvPr id="8" name="Изображение 7" descr="3dalYX9ql7U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661" y="74471"/>
            <a:ext cx="4229919" cy="2802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297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нимок экрана 2014-03-24 в 21.25.41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120" r="-16120"/>
          <a:stretch>
            <a:fillRect/>
          </a:stretch>
        </p:blipFill>
        <p:spPr>
          <a:xfrm>
            <a:off x="-1109752" y="171660"/>
            <a:ext cx="11421859" cy="6281582"/>
          </a:xfrm>
        </p:spPr>
      </p:pic>
    </p:spTree>
    <p:extLst>
      <p:ext uri="{BB962C8B-B14F-4D97-AF65-F5344CB8AC3E}">
        <p14:creationId xmlns:p14="http://schemas.microsoft.com/office/powerpoint/2010/main" val="13545216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68210"/>
            <a:ext cx="8229600" cy="3022335"/>
          </a:xfrm>
        </p:spPr>
        <p:txBody>
          <a:bodyPr/>
          <a:lstStyle/>
          <a:p>
            <a:r>
              <a:rPr lang="ru-RU" dirty="0"/>
              <a:t>Если бы у меня было восемь часов на то, чтобы срубить дерево, я потратил бы шесть часов на то, чтобы наточить </a:t>
            </a:r>
            <a:r>
              <a:rPr lang="ru-RU" dirty="0" smtClean="0"/>
              <a:t>топор.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	</a:t>
            </a:r>
            <a:r>
              <a:rPr lang="ru-RU" dirty="0" smtClean="0"/>
              <a:t>											А. Линкольн</a:t>
            </a:r>
            <a:endParaRPr lang="ru-RU" dirty="0"/>
          </a:p>
        </p:txBody>
      </p:sp>
      <p:pic>
        <p:nvPicPr>
          <p:cNvPr id="4" name="Изображение 3" descr="abraham_lincoln_head_on_shoulders_photo_portrai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602" y="274638"/>
            <a:ext cx="2448879" cy="3215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9099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517</TotalTime>
  <Words>144</Words>
  <Application>Microsoft Macintosh PowerPoint</Application>
  <PresentationFormat>Экран (4:3)</PresentationFormat>
  <Paragraphs>43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Участники</vt:lpstr>
      <vt:lpstr>Образовательный модуль</vt:lpstr>
      <vt:lpstr>Образовательные блоки</vt:lpstr>
      <vt:lpstr>19 – 21 июня  I Образовательный блок  «ТРАЕКТОРИЯ ВЛАСТИ»</vt:lpstr>
      <vt:lpstr>22 – 27 июня II Образовательный блок «ПОЛИТИЧЕСКИЕ ТЕХНОЛОГИИ В ДЕЙСТВИИ»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Павел</dc:creator>
  <cp:lastModifiedBy>Павел</cp:lastModifiedBy>
  <cp:revision>34</cp:revision>
  <dcterms:created xsi:type="dcterms:W3CDTF">2014-02-26T16:40:04Z</dcterms:created>
  <dcterms:modified xsi:type="dcterms:W3CDTF">2014-03-24T18:05:38Z</dcterms:modified>
</cp:coreProperties>
</file>