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14"/>
  </p:notesMasterIdLst>
  <p:sldIdLst>
    <p:sldId id="256" r:id="rId2"/>
    <p:sldId id="257" r:id="rId3"/>
    <p:sldId id="259" r:id="rId4"/>
    <p:sldId id="258" r:id="rId5"/>
    <p:sldId id="260" r:id="rId6"/>
    <p:sldId id="266" r:id="rId7"/>
    <p:sldId id="267" r:id="rId8"/>
    <p:sldId id="269" r:id="rId9"/>
    <p:sldId id="270" r:id="rId10"/>
    <p:sldId id="272" r:id="rId11"/>
    <p:sldId id="271" r:id="rId12"/>
    <p:sldId id="263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0" autoAdjust="0"/>
    <p:restoredTop sz="0" autoAdjust="0"/>
  </p:normalViewPr>
  <p:slideViewPr>
    <p:cSldViewPr snapToGrid="0">
      <p:cViewPr varScale="1">
        <p:scale>
          <a:sx n="77" d="100"/>
          <a:sy n="77" d="100"/>
        </p:scale>
        <p:origin x="132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D35C4E-52CB-47D7-8E41-AEA9A5D89390}" type="datetimeFigureOut">
              <a:rPr lang="ru-RU" smtClean="0"/>
              <a:t>20.03.2014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85984D-311E-4C17-972B-2169270B0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71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5984D-311E-4C17-972B-2169270B0DA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162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5984D-311E-4C17-972B-2169270B0DA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222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F5D7-10DF-4C39-9866-58B7E75311A6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E5B1C-95A2-4087-BBBE-0A1CB5E611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886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F5D7-10DF-4C39-9866-58B7E75311A6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E5B1C-95A2-4087-BBBE-0A1CB5E611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459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F5D7-10DF-4C39-9866-58B7E75311A6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E5B1C-95A2-4087-BBBE-0A1CB5E611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679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F5D7-10DF-4C39-9866-58B7E75311A6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E5B1C-95A2-4087-BBBE-0A1CB5E611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959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F5D7-10DF-4C39-9866-58B7E75311A6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E5B1C-95A2-4087-BBBE-0A1CB5E611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376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F5D7-10DF-4C39-9866-58B7E75311A6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E5B1C-95A2-4087-BBBE-0A1CB5E611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750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F5D7-10DF-4C39-9866-58B7E75311A6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E5B1C-95A2-4087-BBBE-0A1CB5E611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132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F5D7-10DF-4C39-9866-58B7E75311A6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E5B1C-95A2-4087-BBBE-0A1CB5E611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900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F5D7-10DF-4C39-9866-58B7E75311A6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E5B1C-95A2-4087-BBBE-0A1CB5E611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429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F5D7-10DF-4C39-9866-58B7E75311A6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E5B1C-95A2-4087-BBBE-0A1CB5E611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418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F5D7-10DF-4C39-9866-58B7E75311A6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E5B1C-95A2-4087-BBBE-0A1CB5E611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7500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F5D7-10DF-4C39-9866-58B7E75311A6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E5B1C-95A2-4087-BBBE-0A1CB5E611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0055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F5D7-10DF-4C39-9866-58B7E75311A6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E5B1C-95A2-4087-BBBE-0A1CB5E611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40454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F5D7-10DF-4C39-9866-58B7E75311A6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E5B1C-95A2-4087-BBBE-0A1CB5E611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458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F5D7-10DF-4C39-9866-58B7E75311A6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E5B1C-95A2-4087-BBBE-0A1CB5E611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8601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F5D7-10DF-4C39-9866-58B7E75311A6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E5B1C-95A2-4087-BBBE-0A1CB5E611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9262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DF5D7-10DF-4C39-9866-58B7E75311A6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626E5B1C-95A2-4087-BBBE-0A1CB5E611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724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jpe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hyperlink" Target="https://play.google.com/store/apps/details?id=com.medicalsoft.yadonor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mailto:Fedoreeva@yandex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33227" y="522515"/>
            <a:ext cx="8902660" cy="13788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dirty="0" smtClean="0">
                <a:solidFill>
                  <a:srgbClr val="92D050"/>
                </a:solidFill>
              </a:rPr>
              <a:t>Молодежный форум ПФО</a:t>
            </a:r>
            <a:br>
              <a:rPr lang="ru-RU" sz="4900" dirty="0" smtClean="0">
                <a:solidFill>
                  <a:srgbClr val="92D050"/>
                </a:solidFill>
              </a:rPr>
            </a:br>
            <a:r>
              <a:rPr lang="en-US" sz="6000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8900" b="1" dirty="0" smtClean="0">
                <a:solidFill>
                  <a:srgbClr val="92D050"/>
                </a:solidFill>
              </a:rPr>
              <a:t>ВОЛГА - 2014</a:t>
            </a:r>
            <a:endParaRPr lang="ru-RU" sz="8900" b="1" dirty="0">
              <a:solidFill>
                <a:srgbClr val="92D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6834" y="4516915"/>
            <a:ext cx="9448800" cy="685800"/>
          </a:xfrm>
        </p:spPr>
        <p:txBody>
          <a:bodyPr>
            <a:normAutofit/>
          </a:bodyPr>
          <a:lstStyle/>
          <a:p>
            <a:pPr algn="r"/>
            <a:r>
              <a:rPr lang="ru-RU" sz="3200" b="1" dirty="0" smtClean="0"/>
              <a:t>18 – 28 ИЮНЯ 2014 ГОДА</a:t>
            </a:r>
            <a:endParaRPr lang="ru-RU" sz="32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226" y="3556660"/>
            <a:ext cx="4342534" cy="33013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7115" y="2021131"/>
            <a:ext cx="75726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7030A0"/>
                </a:solidFill>
              </a:rPr>
              <a:t>с</a:t>
            </a:r>
            <a:r>
              <a:rPr lang="ru-RU" sz="4000" b="1" dirty="0" smtClean="0">
                <a:solidFill>
                  <a:srgbClr val="7030A0"/>
                </a:solidFill>
              </a:rPr>
              <a:t>мена «Технология Добра» </a:t>
            </a:r>
            <a:endParaRPr lang="ru-RU" sz="4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76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3113" y="69768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sz="5400" dirty="0" smtClean="0">
                <a:latin typeface="Arial" charset="0"/>
              </a:rPr>
              <a:t>Образовательные </a:t>
            </a:r>
            <a:r>
              <a:rPr lang="ru-RU" sz="5400" dirty="0">
                <a:latin typeface="Arial" charset="0"/>
              </a:rPr>
              <a:t>формы</a:t>
            </a:r>
            <a:r>
              <a:rPr lang="ru-RU" sz="5000" b="1" dirty="0" smtClean="0"/>
              <a:t>:</a:t>
            </a:r>
            <a:endParaRPr lang="ru-RU" sz="5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1555" y="1005557"/>
            <a:ext cx="8596668" cy="3880773"/>
          </a:xfrm>
        </p:spPr>
        <p:txBody>
          <a:bodyPr>
            <a:normAutofit lnSpcReduction="10000"/>
          </a:bodyPr>
          <a:lstStyle/>
          <a:p>
            <a:r>
              <a:rPr lang="ru-RU" sz="3600" dirty="0" smtClean="0"/>
              <a:t>Образовательные </a:t>
            </a:r>
            <a:r>
              <a:rPr lang="ru-RU" sz="3600" dirty="0"/>
              <a:t>тренинги  </a:t>
            </a:r>
          </a:p>
          <a:p>
            <a:r>
              <a:rPr lang="ru-RU" sz="3600" dirty="0"/>
              <a:t>Мастер-классы</a:t>
            </a:r>
          </a:p>
          <a:p>
            <a:r>
              <a:rPr lang="ru-RU" sz="3600" dirty="0"/>
              <a:t>Презентационная площадка</a:t>
            </a:r>
          </a:p>
          <a:p>
            <a:r>
              <a:rPr lang="ru-RU" sz="3600" dirty="0"/>
              <a:t>Конвейер проектов</a:t>
            </a:r>
          </a:p>
          <a:p>
            <a:r>
              <a:rPr lang="ru-RU" sz="3600" dirty="0"/>
              <a:t>Ярмарка проектов</a:t>
            </a:r>
          </a:p>
          <a:p>
            <a:pPr>
              <a:defRPr/>
            </a:pPr>
            <a:r>
              <a:rPr lang="ru-RU" sz="3600" dirty="0"/>
              <a:t>Индивидуальные </a:t>
            </a:r>
            <a:r>
              <a:rPr lang="ru-RU" sz="3600" dirty="0" smtClean="0"/>
              <a:t>консультации</a:t>
            </a:r>
            <a:endParaRPr lang="ru-RU" sz="3600" dirty="0"/>
          </a:p>
        </p:txBody>
      </p:sp>
      <p:pic>
        <p:nvPicPr>
          <p:cNvPr id="4" name="Picture 4" descr="pOIUOHgCwv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55" y="4920200"/>
            <a:ext cx="2700828" cy="180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Объект 1"/>
          <p:cNvPicPr>
            <a:picLocks noChangeAspect="1"/>
          </p:cNvPicPr>
          <p:nvPr/>
        </p:nvPicPr>
        <p:blipFill rotWithShape="1">
          <a:blip r:embed="rId4"/>
          <a:srcRect t="4264" b="5084"/>
          <a:stretch/>
        </p:blipFill>
        <p:spPr>
          <a:xfrm>
            <a:off x="3693695" y="4920200"/>
            <a:ext cx="3019926" cy="180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55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9366" y="272715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4500" b="1" dirty="0" smtClean="0"/>
              <a:t>Блоки смены:</a:t>
            </a:r>
            <a:endParaRPr lang="ru-RU" sz="45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3761" y="1359568"/>
            <a:ext cx="11233068" cy="5349990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0070C0"/>
                </a:solidFill>
                <a:latin typeface="Monotype Corsiva" panose="03010101010201010101" pitchFamily="66" charset="0"/>
              </a:rPr>
              <a:t>1. Дети</a:t>
            </a:r>
            <a:r>
              <a:rPr lang="ru-RU" sz="3600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. Семья</a:t>
            </a:r>
            <a:endParaRPr lang="ru-RU" sz="3600" dirty="0">
              <a:solidFill>
                <a:srgbClr val="0070C0"/>
              </a:solidFill>
              <a:latin typeface="Monotype Corsiva" panose="03010101010201010101" pitchFamily="66" charset="0"/>
            </a:endParaRPr>
          </a:p>
          <a:p>
            <a:r>
              <a:rPr lang="ru-RU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Monotype Corsiva" panose="03010101010201010101" pitchFamily="66" charset="0"/>
              </a:rPr>
              <a:t>2. Донорство</a:t>
            </a:r>
          </a:p>
          <a:p>
            <a:r>
              <a:rPr lang="ru-RU" sz="3600" dirty="0">
                <a:solidFill>
                  <a:srgbClr val="7030A0"/>
                </a:solidFill>
                <a:latin typeface="Monotype Corsiva" panose="03010101010201010101" pitchFamily="66" charset="0"/>
              </a:rPr>
              <a:t>3.Добровольчество в чрезвычайных ситуациях </a:t>
            </a:r>
          </a:p>
          <a:p>
            <a:r>
              <a:rPr lang="ru-RU" sz="3600" dirty="0">
                <a:solidFill>
                  <a:srgbClr val="00B050"/>
                </a:solidFill>
                <a:latin typeface="Monotype Corsiva" panose="03010101010201010101" pitchFamily="66" charset="0"/>
              </a:rPr>
              <a:t>4.Экологическое добровольчество</a:t>
            </a:r>
          </a:p>
          <a:p>
            <a:r>
              <a:rPr lang="ru-RU" sz="3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5. Гражданские инициативы</a:t>
            </a:r>
          </a:p>
          <a:p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6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. Спортивное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волонтерство</a:t>
            </a:r>
            <a:endParaRPr lang="ru-RU" sz="3600" dirty="0">
              <a:solidFill>
                <a:schemeClr val="accent1">
                  <a:lumMod val="75000"/>
                </a:schemeClr>
              </a:solidFill>
              <a:latin typeface="Monotype Corsiva" panose="03010101010201010101" pitchFamily="66" charset="0"/>
            </a:endParaRPr>
          </a:p>
          <a:p>
            <a:r>
              <a:rPr lang="ru-RU" sz="3600" dirty="0">
                <a:solidFill>
                  <a:srgbClr val="00FFFF"/>
                </a:solidFill>
                <a:latin typeface="Monotype Corsiva" panose="03010101010201010101" pitchFamily="66" charset="0"/>
              </a:rPr>
              <a:t>7. Равные возможности</a:t>
            </a:r>
          </a:p>
          <a:p>
            <a:pPr marL="0" indent="0">
              <a:buNone/>
            </a:pPr>
            <a:endParaRPr lang="ru-RU" sz="3600" dirty="0" smtClean="0"/>
          </a:p>
        </p:txBody>
      </p:sp>
    </p:spTree>
    <p:extLst>
      <p:ext uri="{BB962C8B-B14F-4D97-AF65-F5344CB8AC3E}">
        <p14:creationId xmlns:p14="http://schemas.microsoft.com/office/powerpoint/2010/main" val="350188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9294" y="609600"/>
            <a:ext cx="6494707" cy="132080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Arial" charset="0"/>
              </a:rPr>
              <a:t>Основные темы образовательной программы: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1634" y="2414254"/>
            <a:ext cx="10129903" cy="4443746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ts val="0"/>
              </a:spcBef>
              <a:buNone/>
            </a:pPr>
            <a:endParaRPr lang="ru-RU" sz="3300" dirty="0" smtClean="0"/>
          </a:p>
          <a:p>
            <a:pPr>
              <a:spcBef>
                <a:spcPts val="0"/>
              </a:spcBef>
            </a:pPr>
            <a:r>
              <a:rPr lang="ru-RU" sz="3300" dirty="0" smtClean="0"/>
              <a:t>«</a:t>
            </a:r>
            <a:r>
              <a:rPr lang="ru-RU" sz="3400" dirty="0"/>
              <a:t>Проектирование добровольческих проектов, акций»</a:t>
            </a:r>
          </a:p>
          <a:p>
            <a:pPr>
              <a:spcBef>
                <a:spcPts val="0"/>
              </a:spcBef>
            </a:pPr>
            <a:r>
              <a:rPr lang="ru-RU" sz="3400" dirty="0" smtClean="0"/>
              <a:t>«</a:t>
            </a:r>
            <a:r>
              <a:rPr lang="ru-RU" sz="3400" dirty="0"/>
              <a:t>Управление добровольческими проектами»</a:t>
            </a:r>
          </a:p>
          <a:p>
            <a:pPr>
              <a:spcBef>
                <a:spcPts val="0"/>
              </a:spcBef>
            </a:pPr>
            <a:r>
              <a:rPr lang="ru-RU" sz="3400" dirty="0" smtClean="0"/>
              <a:t>«</a:t>
            </a:r>
            <a:r>
              <a:rPr lang="ru-RU" sz="3400" dirty="0"/>
              <a:t>Построение добровольческих команд»</a:t>
            </a:r>
          </a:p>
          <a:p>
            <a:pPr>
              <a:spcBef>
                <a:spcPts val="0"/>
              </a:spcBef>
            </a:pPr>
            <a:r>
              <a:rPr lang="ru-RU" sz="3400" dirty="0" smtClean="0"/>
              <a:t>«</a:t>
            </a:r>
            <a:r>
              <a:rPr lang="ru-RU" sz="3400" dirty="0"/>
              <a:t>Философия и технологии </a:t>
            </a:r>
            <a:r>
              <a:rPr lang="ru-RU" sz="3400" dirty="0" err="1"/>
              <a:t>фандрайзинга</a:t>
            </a:r>
            <a:r>
              <a:rPr lang="ru-RU" sz="3400" dirty="0" smtClean="0"/>
              <a:t>»</a:t>
            </a:r>
            <a:endParaRPr lang="ru-RU" sz="3400" dirty="0"/>
          </a:p>
          <a:p>
            <a:pPr>
              <a:spcBef>
                <a:spcPts val="0"/>
              </a:spcBef>
            </a:pPr>
            <a:r>
              <a:rPr lang="ru-RU" sz="3400" dirty="0"/>
              <a:t>«Методы работы с добровольцами: привлечение, подготовка и сопровождение»</a:t>
            </a:r>
          </a:p>
          <a:p>
            <a:pPr>
              <a:spcBef>
                <a:spcPts val="0"/>
              </a:spcBef>
            </a:pPr>
            <a:r>
              <a:rPr lang="ru-RU" sz="3400" dirty="0" smtClean="0"/>
              <a:t>«Особенности </a:t>
            </a:r>
            <a:r>
              <a:rPr lang="ru-RU" sz="3400" dirty="0"/>
              <a:t>работы добровольцев с различными группами </a:t>
            </a:r>
            <a:r>
              <a:rPr lang="ru-RU" sz="3400" dirty="0" err="1" smtClean="0"/>
              <a:t>благополучателей</a:t>
            </a:r>
            <a:r>
              <a:rPr lang="ru-RU" sz="3400" dirty="0" smtClean="0"/>
              <a:t>»</a:t>
            </a:r>
            <a:endParaRPr lang="ru-RU" sz="3400" dirty="0"/>
          </a:p>
          <a:p>
            <a:pPr>
              <a:spcBef>
                <a:spcPts val="0"/>
              </a:spcBef>
            </a:pPr>
            <a:r>
              <a:rPr lang="ru-RU" sz="3400" dirty="0"/>
              <a:t> </a:t>
            </a:r>
            <a:r>
              <a:rPr lang="ru-RU" sz="3400" dirty="0" smtClean="0"/>
              <a:t>«Информационная поддержка социальных инициатив»</a:t>
            </a:r>
            <a:endParaRPr lang="ru-RU" sz="3400" dirty="0"/>
          </a:p>
          <a:p>
            <a:pPr>
              <a:spcBef>
                <a:spcPts val="0"/>
              </a:spcBef>
            </a:pPr>
            <a:r>
              <a:rPr lang="ru-RU" sz="3400" dirty="0" smtClean="0"/>
              <a:t> «Международное добровольчество»</a:t>
            </a:r>
            <a:endParaRPr lang="ru-RU" sz="3400" dirty="0"/>
          </a:p>
          <a:p>
            <a:pPr>
              <a:spcBef>
                <a:spcPts val="0"/>
              </a:spcBef>
            </a:pPr>
            <a:r>
              <a:rPr lang="ru-RU" sz="3400" dirty="0" smtClean="0"/>
              <a:t> «</a:t>
            </a:r>
            <a:r>
              <a:rPr lang="ru-RU" sz="3400" dirty="0"/>
              <a:t>Практика подготовки и проведения публичных выступлений»</a:t>
            </a:r>
          </a:p>
          <a:p>
            <a:pPr>
              <a:spcBef>
                <a:spcPts val="0"/>
              </a:spcBef>
            </a:pPr>
            <a:r>
              <a:rPr lang="ru-RU" sz="3400" dirty="0" smtClean="0"/>
              <a:t> «Курс  </a:t>
            </a:r>
            <a:r>
              <a:rPr lang="ru-RU" sz="3400" dirty="0"/>
              <a:t>образовательной программы </a:t>
            </a:r>
            <a:r>
              <a:rPr lang="ru-RU" sz="3400" dirty="0" smtClean="0"/>
              <a:t>по </a:t>
            </a:r>
            <a:r>
              <a:rPr lang="ru-RU" sz="3400" dirty="0" smtClean="0"/>
              <a:t>патриотическому воспитанию», «Спортивное </a:t>
            </a:r>
            <a:r>
              <a:rPr lang="ru-RU" sz="3400" dirty="0" err="1" smtClean="0"/>
              <a:t>волонтерство</a:t>
            </a:r>
            <a:r>
              <a:rPr lang="ru-RU" sz="3400" dirty="0" smtClean="0"/>
              <a:t>» и многое другое</a:t>
            </a:r>
            <a:endParaRPr lang="ru-RU" sz="3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61634" y="0"/>
            <a:ext cx="2658979" cy="265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92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892" y="116305"/>
            <a:ext cx="5362519" cy="64168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Гражданские инициативы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004" y="782052"/>
            <a:ext cx="7191134" cy="4526874"/>
          </a:xfrm>
        </p:spPr>
        <p:txBody>
          <a:bodyPr>
            <a:noAutofit/>
          </a:bodyPr>
          <a:lstStyle/>
          <a:p>
            <a:r>
              <a:rPr lang="ru-RU" sz="2000" dirty="0"/>
              <a:t>военно-патриотическое воспитание</a:t>
            </a:r>
          </a:p>
          <a:p>
            <a:r>
              <a:rPr lang="ru-RU" sz="2000" dirty="0"/>
              <a:t>гражданско-правовое воспитание</a:t>
            </a:r>
          </a:p>
          <a:p>
            <a:r>
              <a:rPr lang="ru-RU" sz="2000" dirty="0"/>
              <a:t>духовно-нравственное и эстетическое воспитание</a:t>
            </a:r>
          </a:p>
          <a:p>
            <a:r>
              <a:rPr lang="ru-RU" sz="2000" dirty="0"/>
              <a:t>оборонно-спортивное воспитание</a:t>
            </a:r>
          </a:p>
          <a:p>
            <a:r>
              <a:rPr lang="ru-RU" sz="2000" dirty="0"/>
              <a:t>огневая, строевая, физическая, техническая подготовка </a:t>
            </a:r>
          </a:p>
          <a:p>
            <a:r>
              <a:rPr lang="ru-RU" sz="2000" dirty="0"/>
              <a:t>проведение встреч с ветеранами Великой Отечественной войны, Афганской и Чеченской кампаний</a:t>
            </a:r>
          </a:p>
          <a:p>
            <a:r>
              <a:rPr lang="ru-RU" sz="2000" dirty="0"/>
              <a:t>мастер – классы от ведущих организаций региона, области, РФ</a:t>
            </a:r>
          </a:p>
          <a:p>
            <a:r>
              <a:rPr lang="ru-RU" sz="2000" dirty="0"/>
              <a:t>показательные выступления</a:t>
            </a:r>
          </a:p>
          <a:p>
            <a:r>
              <a:rPr lang="ru-RU" sz="2000" dirty="0"/>
              <a:t>презентационные площадки достижений</a:t>
            </a:r>
          </a:p>
          <a:p>
            <a:pPr lvl="0"/>
            <a:r>
              <a:rPr lang="ru-RU" sz="2000" dirty="0" smtClean="0"/>
              <a:t>создания </a:t>
            </a:r>
            <a:r>
              <a:rPr lang="ru-RU" sz="2000" dirty="0"/>
              <a:t>гражданских онлайн-приложений. Мы связываем гражданских активистов и </a:t>
            </a:r>
            <a:r>
              <a:rPr lang="ru-RU" sz="2000" dirty="0" smtClean="0"/>
              <a:t>IT-специалистов</a:t>
            </a:r>
            <a:endParaRPr lang="ru-RU" sz="2000" dirty="0"/>
          </a:p>
        </p:txBody>
      </p:sp>
      <p:pic>
        <p:nvPicPr>
          <p:cNvPr id="6" name="Picture 2" descr="http://cs9193.vk.me/v9193194/3b42/XOPzEM3g7a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66858" y="3396343"/>
            <a:ext cx="5225142" cy="3461657"/>
          </a:xfrm>
          <a:prstGeom prst="rect">
            <a:avLst/>
          </a:prstGeom>
          <a:noFill/>
        </p:spPr>
      </p:pic>
      <p:pic>
        <p:nvPicPr>
          <p:cNvPr id="1028" name="Picture 4" descr="http://cs9193.vk.me/v9193194/29e1/__d4gkBETl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858" y="0"/>
            <a:ext cx="5225142" cy="3460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00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6207" y="3962400"/>
            <a:ext cx="3467100" cy="34671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</p:pic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9432" y="5001161"/>
            <a:ext cx="2777990" cy="166211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242" y="2755019"/>
            <a:ext cx="3505200" cy="176212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</p:pic>
      <p:pic>
        <p:nvPicPr>
          <p:cNvPr id="717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353" y="2886075"/>
            <a:ext cx="2381250" cy="107632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</p:pic>
      <p:pic>
        <p:nvPicPr>
          <p:cNvPr id="7174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7487" y="4370130"/>
            <a:ext cx="1741488" cy="12620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43413" y="2287907"/>
            <a:ext cx="1575840" cy="222923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8050" y="168238"/>
            <a:ext cx="4343400" cy="1360546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90783" y="309607"/>
            <a:ext cx="1236662" cy="23241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95383" y="4906556"/>
            <a:ext cx="1851323" cy="185132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98975" y="194245"/>
            <a:ext cx="1736725" cy="196532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</p:pic>
      <p:pic>
        <p:nvPicPr>
          <p:cNvPr id="7180" name="Picture 1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4022" y="4257588"/>
            <a:ext cx="2743200" cy="51911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</p:pic>
      <p:pic>
        <p:nvPicPr>
          <p:cNvPr id="7181" name="Picture 15" descr="C:\Users\ГБОУ СОШ №3\Desktop\a_7d9fe650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756930" y="4508058"/>
            <a:ext cx="992187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56" y="1802923"/>
            <a:ext cx="3659227" cy="86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85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1235242" y="61120"/>
            <a:ext cx="7467600" cy="777875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Что делать на Форуме?</a:t>
            </a:r>
          </a:p>
        </p:txBody>
      </p:sp>
      <p:sp>
        <p:nvSpPr>
          <p:cNvPr id="8195" name="Объект 2"/>
          <p:cNvSpPr>
            <a:spLocks noGrp="1"/>
          </p:cNvSpPr>
          <p:nvPr>
            <p:ph sz="quarter" idx="1"/>
          </p:nvPr>
        </p:nvSpPr>
        <p:spPr>
          <a:xfrm flipV="1">
            <a:off x="2495550" y="6172200"/>
            <a:ext cx="3143250" cy="685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smtClean="0"/>
          </a:p>
        </p:txBody>
      </p:sp>
      <p:sp>
        <p:nvSpPr>
          <p:cNvPr id="8196" name="Объект 3"/>
          <p:cNvSpPr>
            <a:spLocks noGrp="1"/>
          </p:cNvSpPr>
          <p:nvPr>
            <p:ph sz="quarter" idx="2"/>
          </p:nvPr>
        </p:nvSpPr>
        <p:spPr>
          <a:xfrm>
            <a:off x="5638800" y="979957"/>
            <a:ext cx="3720171" cy="4975225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/>
              <a:t>Найти поддержку для своего социального проекта</a:t>
            </a:r>
          </a:p>
          <a:p>
            <a:r>
              <a:rPr lang="ru-RU" sz="2000" dirty="0"/>
              <a:t>Найти друзей и партнеров</a:t>
            </a:r>
          </a:p>
          <a:p>
            <a:r>
              <a:rPr lang="ru-RU" sz="2000" dirty="0"/>
              <a:t>Передать и получить опыт</a:t>
            </a:r>
          </a:p>
          <a:p>
            <a:r>
              <a:rPr lang="ru-RU" sz="2000" dirty="0"/>
              <a:t>Выстроить партнерские отношения с представителями бизнеса, политики и администраций различных уровней, НКО.</a:t>
            </a:r>
          </a:p>
          <a:p>
            <a:r>
              <a:rPr lang="ru-RU" sz="2000" dirty="0"/>
              <a:t>Поучаствовать во всех мероприятиях Форума</a:t>
            </a:r>
          </a:p>
          <a:p>
            <a:r>
              <a:rPr lang="ru-RU" sz="2000" dirty="0"/>
              <a:t>Проявить свои способности на презентационных </a:t>
            </a:r>
            <a:r>
              <a:rPr lang="ru-RU" sz="2000" dirty="0" smtClean="0"/>
              <a:t>площадках, выставить свою площадку</a:t>
            </a:r>
            <a:endParaRPr lang="ru-RU" sz="2000" dirty="0"/>
          </a:p>
        </p:txBody>
      </p:sp>
      <p:pic>
        <p:nvPicPr>
          <p:cNvPr id="2050" name="Picture 2" descr="uaR0umaV4t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39" y="712655"/>
            <a:ext cx="4879099" cy="2754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aYxA_q2Gqc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39" y="3530631"/>
            <a:ext cx="4879099" cy="3264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906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5668" y="242139"/>
            <a:ext cx="5753100" cy="40671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Истории успеха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89352" y="4309314"/>
            <a:ext cx="4184650" cy="2584229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677334" y="3208479"/>
            <a:ext cx="5162322" cy="364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11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563035" y="0"/>
            <a:ext cx="8596668" cy="1320800"/>
          </a:xfrm>
        </p:spPr>
        <p:txBody>
          <a:bodyPr/>
          <a:lstStyle/>
          <a:p>
            <a:pPr algn="ctr" eaLnBrk="1" hangingPunct="1"/>
            <a:r>
              <a:rPr lang="en-US" dirty="0" err="1" smtClean="0"/>
              <a:t>i</a:t>
            </a:r>
            <a:r>
              <a:rPr lang="ru-RU" dirty="0" smtClean="0"/>
              <a:t>Донор</a:t>
            </a:r>
            <a:br>
              <a:rPr lang="ru-RU" dirty="0" smtClean="0"/>
            </a:br>
            <a:r>
              <a:rPr lang="ru-RU" dirty="0" smtClean="0"/>
              <a:t>Быть донором – несложно.</a:t>
            </a:r>
          </a:p>
        </p:txBody>
      </p:sp>
      <p:pic>
        <p:nvPicPr>
          <p:cNvPr id="6" name="Picture 7" descr="C:\Users\trufanovYuS\Desktop\2013-06-13_094031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35" y="1645348"/>
            <a:ext cx="2328862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C:\Users\trufanovYuS\Desktop\2013-06-13_093935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226" y="1645347"/>
            <a:ext cx="2328862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085850" y="5565338"/>
            <a:ext cx="727240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AD84C6">
                    <a:lumMod val="75000"/>
                  </a:srgbClr>
                </a:solidFill>
              </a:rPr>
              <a:t>Предоставляет графическую информацию об общем количестве сдач, информацию о времени прошедшем с крайней </a:t>
            </a:r>
            <a:r>
              <a:rPr lang="ru-RU" sz="2000" dirty="0" smtClean="0">
                <a:solidFill>
                  <a:srgbClr val="AD84C6">
                    <a:lumMod val="75000"/>
                  </a:srgbClr>
                </a:solidFill>
              </a:rPr>
              <a:t>сдачи, памятка и многое другое.</a:t>
            </a:r>
            <a:r>
              <a:rPr lang="ru-RU" sz="4000" dirty="0">
                <a:solidFill>
                  <a:srgbClr val="AD84C6">
                    <a:lumMod val="75000"/>
                  </a:srgbClr>
                </a:solidFill>
              </a:rPr>
              <a:t/>
            </a:r>
            <a:br>
              <a:rPr lang="ru-RU" sz="4000" dirty="0">
                <a:solidFill>
                  <a:srgbClr val="AD84C6">
                    <a:lumMod val="75000"/>
                  </a:srgbClr>
                </a:solidFill>
              </a:rPr>
            </a:br>
            <a:endParaRPr lang="ru-RU" dirty="0"/>
          </a:p>
        </p:txBody>
      </p:sp>
      <p:pic>
        <p:nvPicPr>
          <p:cNvPr id="9" name="Picture 4" descr="C:\Users\trufanovYuS\Desktop\.screenshot\2013-06-13_08214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392" y="1645347"/>
            <a:ext cx="2328863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C:\Users\trufanovYuS\Desktop\2013-06-13_09562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8507" y="165100"/>
            <a:ext cx="21590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C:\Users\trufanovYuS\Desktop\.screenshot\2013-06-13_08222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8192" y="2897214"/>
            <a:ext cx="2160587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366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3710490" y="5569689"/>
            <a:ext cx="3560488" cy="34250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https://play.google.com/store/apps/details?id=com.medicalsoft.yadonor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5" name="Рисунок 4" descr="http://qrcoder.ru/code/?https%3A%2F%2Fplay.google.com%2Fstore%2Fapps%2Fdetails%3Fid%3Dcom.medicalsoft.yadonor&amp;10&amp;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391" y="4151929"/>
            <a:ext cx="1780707" cy="1800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Рисунок 2" descr="http://blog.wavestreaming.com/wp-content/uploads/2013/04/androi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028" y="4050833"/>
            <a:ext cx="1756619" cy="170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037241" y="1872640"/>
            <a:ext cx="4285927" cy="209556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"Я Донор"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приложение для доноров крови и ее компонентов.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http://www.medical-soft.ru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info@medical-soft.ru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163782" y="155242"/>
            <a:ext cx="7220922" cy="1012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Приложение для  доноров на 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Google Play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2" name="Рисунок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3" t="14330" r="24051" b="14020"/>
          <a:stretch>
            <a:fillRect/>
          </a:stretch>
        </p:blipFill>
        <p:spPr bwMode="auto">
          <a:xfrm>
            <a:off x="738562" y="1669299"/>
            <a:ext cx="3039803" cy="4763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http://3.bp.blogspot.com/-oZO7jnxTuDo/UhstQWtwN5I/AAAAAAAAAD0/DV8YdKCi-RA/s1600/screen_new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730" y="1322978"/>
            <a:ext cx="2443025" cy="4220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69899" y="0"/>
            <a:ext cx="7115417" cy="188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09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/>
              <a:t>Архитектурные стили. Передвижная выставка картин для слабовидящих детей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104" y="2398048"/>
            <a:ext cx="571500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76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876822"/>
            <a:ext cx="6275541" cy="47659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 smtClean="0"/>
              <a:t>Контакты: </a:t>
            </a:r>
            <a:endParaRPr lang="en-US" sz="3200" b="1" dirty="0" smtClean="0"/>
          </a:p>
          <a:p>
            <a:pPr marL="0" indent="0" algn="ctr">
              <a:buNone/>
            </a:pPr>
            <a:r>
              <a:rPr lang="ru-RU" sz="3200" b="1" dirty="0" smtClean="0"/>
              <a:t>(905) 304 91 91, </a:t>
            </a:r>
            <a:r>
              <a:rPr lang="en-US" sz="3200" b="1" dirty="0" smtClean="0">
                <a:hlinkClick r:id="rId2"/>
              </a:rPr>
              <a:t>Fedoreeva@yandex.ru</a:t>
            </a:r>
            <a:r>
              <a:rPr lang="en-US" sz="3200" b="1" dirty="0" smtClean="0"/>
              <a:t> </a:t>
            </a:r>
            <a:endParaRPr lang="ru-RU" sz="3200" b="1" dirty="0" smtClean="0"/>
          </a:p>
          <a:p>
            <a:pPr marL="0" indent="0" algn="ctr">
              <a:buNone/>
            </a:pPr>
            <a:endParaRPr lang="ru-RU" sz="3200" b="1" dirty="0"/>
          </a:p>
          <a:p>
            <a:pPr marL="0" indent="0" algn="ctr">
              <a:buNone/>
            </a:pPr>
            <a:r>
              <a:rPr lang="ru-RU" sz="3200" b="1" dirty="0" smtClean="0"/>
              <a:t>СПАСИБО </a:t>
            </a:r>
            <a:r>
              <a:rPr lang="ru-RU" sz="3200" b="1" dirty="0" smtClean="0"/>
              <a:t>ЗА ВНИМАНИЕ!</a:t>
            </a:r>
            <a:endParaRPr lang="ru-RU" sz="32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181600" y="609600"/>
            <a:ext cx="3863975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3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рань">
  <a:themeElements>
    <a:clrScheme name="Фиолетовый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кстура гранж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172</TotalTime>
  <Words>314</Words>
  <Application>Microsoft Office PowerPoint</Application>
  <PresentationFormat>Широкоэкранный</PresentationFormat>
  <Paragraphs>62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Monotype Corsiva</vt:lpstr>
      <vt:lpstr>Times New Roman</vt:lpstr>
      <vt:lpstr>Trebuchet MS</vt:lpstr>
      <vt:lpstr>Wingdings 3</vt:lpstr>
      <vt:lpstr>Грань</vt:lpstr>
      <vt:lpstr>Молодежный форум ПФО iВОЛГА - 2014</vt:lpstr>
      <vt:lpstr>Образовательные формы:</vt:lpstr>
      <vt:lpstr>Блоки смены:</vt:lpstr>
      <vt:lpstr>Основные темы образовательной программы:</vt:lpstr>
      <vt:lpstr>Гражданские инициативы</vt:lpstr>
      <vt:lpstr>Презентация PowerPoint</vt:lpstr>
      <vt:lpstr>Что делать на Форуме?</vt:lpstr>
      <vt:lpstr>Истории успеха</vt:lpstr>
      <vt:lpstr>iДонор Быть донором – несложно.</vt:lpstr>
      <vt:lpstr>Презентация PowerPoint</vt:lpstr>
      <vt:lpstr>Архитектурные стили. Передвижная выставка картин для слабовидящих детей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Молодежный форум ПФО  IвОЛГА - 2014</dc:title>
  <dc:creator>кристина</dc:creator>
  <cp:lastModifiedBy>Екатерина Федореева</cp:lastModifiedBy>
  <cp:revision>27</cp:revision>
  <dcterms:created xsi:type="dcterms:W3CDTF">2014-02-26T20:01:19Z</dcterms:created>
  <dcterms:modified xsi:type="dcterms:W3CDTF">2014-03-20T07:01:03Z</dcterms:modified>
</cp:coreProperties>
</file>