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6"/>
  </p:notesMasterIdLst>
  <p:sldIdLst>
    <p:sldId id="256" r:id="rId2"/>
    <p:sldId id="300" r:id="rId3"/>
    <p:sldId id="299" r:id="rId4"/>
    <p:sldId id="298" r:id="rId5"/>
    <p:sldId id="257" r:id="rId6"/>
    <p:sldId id="289" r:id="rId7"/>
    <p:sldId id="292" r:id="rId8"/>
    <p:sldId id="261" r:id="rId9"/>
    <p:sldId id="288" r:id="rId10"/>
    <p:sldId id="290" r:id="rId11"/>
    <p:sldId id="291" r:id="rId12"/>
    <p:sldId id="301" r:id="rId13"/>
    <p:sldId id="296" r:id="rId14"/>
    <p:sldId id="28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6" autoAdjust="0"/>
    <p:restoredTop sz="88342" autoAdjust="0"/>
  </p:normalViewPr>
  <p:slideViewPr>
    <p:cSldViewPr>
      <p:cViewPr varScale="1">
        <p:scale>
          <a:sx n="58" d="100"/>
          <a:sy n="58" d="100"/>
        </p:scale>
        <p:origin x="166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E6909B-8DC1-48B1-B6BF-4FA2BCF9702A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E61B53-7B9E-4F8F-9FAC-38A000F343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075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61B53-7B9E-4F8F-9FAC-38A000F343E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85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A3BB-3934-4F4E-B9CB-0FCC37C56E8F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CE85-A9CD-49C2-93CB-DBF5C1CD4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23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A3BB-3934-4F4E-B9CB-0FCC37C56E8F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CE85-A9CD-49C2-93CB-DBF5C1CD4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13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A3BB-3934-4F4E-B9CB-0FCC37C56E8F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CE85-A9CD-49C2-93CB-DBF5C1CD4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75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A3BB-3934-4F4E-B9CB-0FCC37C56E8F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CE85-A9CD-49C2-93CB-DBF5C1CD4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77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A3BB-3934-4F4E-B9CB-0FCC37C56E8F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CE85-A9CD-49C2-93CB-DBF5C1CD4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14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A3BB-3934-4F4E-B9CB-0FCC37C56E8F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CE85-A9CD-49C2-93CB-DBF5C1CD4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46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A3BB-3934-4F4E-B9CB-0FCC37C56E8F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CE85-A9CD-49C2-93CB-DBF5C1CD4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02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A3BB-3934-4F4E-B9CB-0FCC37C56E8F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CE85-A9CD-49C2-93CB-DBF5C1CD4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07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A3BB-3934-4F4E-B9CB-0FCC37C56E8F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CE85-A9CD-49C2-93CB-DBF5C1CD4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86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A3BB-3934-4F4E-B9CB-0FCC37C56E8F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CE85-A9CD-49C2-93CB-DBF5C1CD4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55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A3BB-3934-4F4E-B9CB-0FCC37C56E8F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CE85-A9CD-49C2-93CB-DBF5C1CD4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244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A3BB-3934-4F4E-B9CB-0FCC37C56E8F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CE85-A9CD-49C2-93CB-DBF5C1CD433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767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A3BB-3934-4F4E-B9CB-0FCC37C56E8F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CE85-A9CD-49C2-93CB-DBF5C1CD4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37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A3BB-3934-4F4E-B9CB-0FCC37C56E8F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CE85-A9CD-49C2-93CB-DBF5C1CD4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505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A3BB-3934-4F4E-B9CB-0FCC37C56E8F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CE85-A9CD-49C2-93CB-DBF5C1CD4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50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A3BB-3934-4F4E-B9CB-0FCC37C56E8F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CE85-A9CD-49C2-93CB-DBF5C1CD4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A3BB-3934-4F4E-B9CB-0FCC37C56E8F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CE85-A9CD-49C2-93CB-DBF5C1CD4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31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693A3BB-3934-4F4E-B9CB-0FCC37C56E8F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A64CE85-A9CD-49C2-93CB-DBF5C1CD4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279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volgaforum.ru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vk.com/zozhsamara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023232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Segoe Print" panose="02000600000000000000" pitchFamily="2" charset="0"/>
              </a:rPr>
              <a:t>Фитнес смена</a:t>
            </a:r>
            <a:endParaRPr lang="ru-RU" sz="5400" b="1" dirty="0">
              <a:latin typeface="Segoe Print" panose="02000600000000000000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60" y="1023232"/>
            <a:ext cx="9150959" cy="583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64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cs7002.vk.me/c7007/v7007577/145a4/E85HAVRyJO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061556"/>
            <a:ext cx="4731572" cy="479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Осталось 2 месяца до лета, </a:t>
            </a:r>
            <a:br>
              <a:rPr lang="ru-RU" dirty="0" smtClean="0"/>
            </a:br>
            <a:r>
              <a:rPr lang="ru-RU" dirty="0" smtClean="0"/>
              <a:t>а мышц еще не видно?!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312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piter-piter.ru/uploads/posts/2014-02/1392576136_samyie_tolstyie_na_planietie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46" y="2214695"/>
            <a:ext cx="7919118" cy="416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Всего 9 понедельников, а кость еще широкая?!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516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i069.radikal.ru/1201/1d/f1066b1292e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28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6176" y="1386253"/>
            <a:ext cx="6239720" cy="99683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effectLst/>
                <a:latin typeface="Segoe Print" panose="02000600000000000000" pitchFamily="2" charset="0"/>
              </a:rPr>
              <a:t>Если ты хочешь….</a:t>
            </a:r>
            <a:endParaRPr lang="ru-RU" sz="4000" b="1" dirty="0">
              <a:effectLst/>
              <a:latin typeface="Segoe Print" panose="02000600000000000000" pitchFamily="2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1425452"/>
            <a:ext cx="8496944" cy="466784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115616" y="2604905"/>
            <a:ext cx="756084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Быть ЗДОРОВЫМ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 smtClean="0">
              <a:ln w="0">
                <a:solidFill>
                  <a:schemeClr val="accent1"/>
                </a:solidFill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Быть СПОРТИВНЫМ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 smtClean="0">
              <a:ln w="0">
                <a:solidFill>
                  <a:schemeClr val="accent1"/>
                </a:solidFill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Быть АКТИВНЫМ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 smtClean="0">
              <a:ln w="0">
                <a:solidFill>
                  <a:schemeClr val="accent1"/>
                </a:solidFill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Иметь САМУЮ КРАСИВУЮ ФИГУРУ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ln w="0">
                <a:solidFill>
                  <a:schemeClr val="accent1"/>
                </a:solidFill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Попробовать свои силы в самых новейших видах спорта</a:t>
            </a:r>
          </a:p>
          <a:p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70654" y="60267"/>
            <a:ext cx="7848872" cy="15818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b="1" dirty="0" smtClean="0">
                <a:latin typeface="Segoe Print" panose="02000600000000000000" pitchFamily="2" charset="0"/>
              </a:rPr>
              <a:t>МЫ ПРИГЛАШАЕМ ТЕБЯ НА ФИТНЕС-СМЕНУ</a:t>
            </a:r>
          </a:p>
          <a:p>
            <a:r>
              <a:rPr lang="ru-RU" sz="2700" b="1" dirty="0" smtClean="0">
                <a:latin typeface="Segoe Print" panose="02000600000000000000" pitchFamily="2" charset="0"/>
              </a:rPr>
              <a:t>«Беги за мной»</a:t>
            </a:r>
            <a:endParaRPr lang="ru-RU" sz="2700" b="1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75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1556792"/>
            <a:ext cx="7559076" cy="5301208"/>
          </a:xfrm>
        </p:spPr>
        <p:txBody>
          <a:bodyPr>
            <a:normAutofit lnSpcReduction="10000"/>
          </a:bodyPr>
          <a:lstStyle/>
          <a:p>
            <a:r>
              <a:rPr lang="ru-RU" sz="26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Получить знания и практические навыки по </a:t>
            </a:r>
            <a:r>
              <a:rPr lang="ru-RU" sz="2600" b="1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 </a:t>
            </a:r>
            <a:r>
              <a:rPr lang="ru-RU" sz="26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традиционным видам спорта</a:t>
            </a:r>
          </a:p>
          <a:p>
            <a:r>
              <a:rPr lang="ru-RU" sz="26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Попробовать свои силы в </a:t>
            </a:r>
            <a:r>
              <a:rPr lang="ru-RU" sz="2600" b="1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11</a:t>
            </a:r>
            <a:r>
              <a:rPr lang="ru-RU" sz="26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инновационных видах спорта</a:t>
            </a:r>
          </a:p>
          <a:p>
            <a:r>
              <a:rPr lang="ru-RU" sz="26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Узнать о </a:t>
            </a:r>
            <a:r>
              <a:rPr lang="ru-RU" sz="2600" b="1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ru-RU" sz="26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видах йоги и фитнеса</a:t>
            </a:r>
          </a:p>
          <a:p>
            <a:r>
              <a:rPr lang="ru-RU" sz="26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Получить компетенции и сертификат </a:t>
            </a:r>
            <a:r>
              <a:rPr lang="ru-RU" sz="2600" b="1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«эксперт»</a:t>
            </a:r>
          </a:p>
          <a:p>
            <a:r>
              <a:rPr lang="ru-RU" sz="26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Пройти мастер-классы ведущих специалистов </a:t>
            </a:r>
            <a:r>
              <a:rPr lang="ru-RU" sz="2600" cap="none" dirty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</a:t>
            </a:r>
            <a:r>
              <a:rPr lang="ru-RU" sz="26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оссии по рациональному питанию, спортивному менеджменту и социальному проектированию</a:t>
            </a:r>
          </a:p>
          <a:p>
            <a:r>
              <a:rPr lang="ru-RU" sz="26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Научиться готовить здоровую пищу</a:t>
            </a:r>
            <a:endParaRPr lang="ru-RU" sz="2600" cap="none" dirty="0" smtClean="0">
              <a:ln w="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ru-RU" cap="none" dirty="0" smtClean="0">
              <a:ln w="0">
                <a:solidFill>
                  <a:schemeClr val="accent1"/>
                </a:solidFill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ru-RU" cap="none" dirty="0">
              <a:ln w="0">
                <a:solidFill>
                  <a:schemeClr val="accent1"/>
                </a:solidFill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788664" y="428615"/>
            <a:ext cx="6239720" cy="996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latin typeface="Segoe Print" panose="02000600000000000000" pitchFamily="2" charset="0"/>
              </a:rPr>
              <a:t>Ты сможешь….</a:t>
            </a:r>
            <a:endParaRPr lang="ru-RU" sz="4000" b="1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53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916" y="176296"/>
            <a:ext cx="4202134" cy="2023252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Насыщенная образовательная программа</a:t>
            </a:r>
            <a:endParaRPr lang="ru-RU" b="1" i="1" dirty="0"/>
          </a:p>
        </p:txBody>
      </p:sp>
      <p:pic>
        <p:nvPicPr>
          <p:cNvPr id="5" name="Picture 4" descr="http://cs411525.vk.me/v411525282/4c3d/-xSGT8C3I2w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2530"/>
            <a:ext cx="4082769" cy="290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4"/>
          <p:cNvSpPr>
            <a:spLocks noGrp="1"/>
          </p:cNvSpPr>
          <p:nvPr/>
        </p:nvSpPr>
        <p:spPr>
          <a:xfrm>
            <a:off x="457200" y="1143000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448056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5" r="18654"/>
          <a:stretch/>
        </p:blipFill>
        <p:spPr>
          <a:xfrm>
            <a:off x="5117653" y="91594"/>
            <a:ext cx="3096344" cy="3744416"/>
          </a:xfrm>
          <a:prstGeom prst="rect">
            <a:avLst/>
          </a:prstGeom>
        </p:spPr>
      </p:pic>
      <p:pic>
        <p:nvPicPr>
          <p:cNvPr id="8" name="Объект 3"/>
          <p:cNvPicPr>
            <a:picLocks noGrp="1"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428" y="4032861"/>
            <a:ext cx="3646738" cy="261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41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453364"/>
            <a:ext cx="5760640" cy="641277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Segoe Print" panose="02000600000000000000" pitchFamily="2" charset="0"/>
              </a:rPr>
              <a:t>Образовательный блок</a:t>
            </a:r>
            <a:br>
              <a:rPr lang="ru-RU" sz="3600" b="1" dirty="0" smtClean="0">
                <a:latin typeface="Segoe Print" panose="02000600000000000000" pitchFamily="2" charset="0"/>
              </a:rPr>
            </a:br>
            <a:r>
              <a:rPr lang="ru-RU" sz="3600" b="1" dirty="0" smtClean="0">
                <a:latin typeface="Segoe Print" panose="02000600000000000000" pitchFamily="2" charset="0"/>
              </a:rPr>
              <a:t/>
            </a:r>
            <a:br>
              <a:rPr lang="ru-RU" sz="3600" b="1" dirty="0" smtClean="0">
                <a:latin typeface="Segoe Print" panose="02000600000000000000" pitchFamily="2" charset="0"/>
              </a:rPr>
            </a:br>
            <a:r>
              <a:rPr lang="ru-RU" sz="40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Print" panose="02000600000000000000" pitchFamily="2" charset="0"/>
              </a:rPr>
              <a:t>МОДУЛИ:</a:t>
            </a:r>
            <a:r>
              <a:rPr lang="ru-RU" sz="35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Print" panose="02000600000000000000" pitchFamily="2" charset="0"/>
              </a:rPr>
              <a:t/>
            </a:r>
            <a:br>
              <a:rPr lang="ru-RU" sz="35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35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Print" panose="02000600000000000000" pitchFamily="2" charset="0"/>
              </a:rPr>
              <a:t/>
            </a:r>
            <a:br>
              <a:rPr lang="ru-RU" sz="35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35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Print" panose="02000600000000000000" pitchFamily="2" charset="0"/>
              </a:rPr>
              <a:t>1. Фитнес – тренеры</a:t>
            </a:r>
            <a:br>
              <a:rPr lang="ru-RU" sz="35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35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Print" panose="02000600000000000000" pitchFamily="2" charset="0"/>
              </a:rPr>
              <a:t/>
            </a:r>
            <a:br>
              <a:rPr lang="ru-RU" sz="35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35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Print" panose="02000600000000000000" pitchFamily="2" charset="0"/>
              </a:rPr>
              <a:t>2. </a:t>
            </a:r>
            <a:r>
              <a:rPr lang="ru-RU" sz="3500" cap="none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Print" panose="02000600000000000000" pitchFamily="2" charset="0"/>
              </a:rPr>
              <a:t>Спортивные </a:t>
            </a:r>
            <a:r>
              <a:rPr lang="ru-RU" sz="35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Print" panose="02000600000000000000" pitchFamily="2" charset="0"/>
              </a:rPr>
              <a:t>менеджеры</a:t>
            </a:r>
            <a:br>
              <a:rPr lang="ru-RU" sz="35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35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Print" panose="02000600000000000000" pitchFamily="2" charset="0"/>
              </a:rPr>
              <a:t/>
            </a:r>
            <a:br>
              <a:rPr lang="ru-RU" sz="35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3500" cap="none" dirty="0" smtClean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Print" panose="02000600000000000000" pitchFamily="2" charset="0"/>
              </a:rPr>
              <a:t>3. Отвесы</a:t>
            </a:r>
            <a:r>
              <a:rPr lang="ru-RU" sz="3600" b="1" dirty="0" smtClean="0">
                <a:latin typeface="Segoe Print" panose="02000600000000000000" pitchFamily="2" charset="0"/>
              </a:rPr>
              <a:t/>
            </a:r>
            <a:br>
              <a:rPr lang="ru-RU" sz="3600" b="1" dirty="0" smtClean="0">
                <a:latin typeface="Segoe Print" panose="02000600000000000000" pitchFamily="2" charset="0"/>
              </a:rPr>
            </a:br>
            <a:r>
              <a:rPr lang="ru-RU" sz="3600" b="1" dirty="0">
                <a:latin typeface="Segoe Print" panose="02000600000000000000" pitchFamily="2" charset="0"/>
              </a:rPr>
              <a:t/>
            </a:r>
            <a:br>
              <a:rPr lang="ru-RU" sz="3600" b="1" dirty="0">
                <a:latin typeface="Segoe Print" panose="02000600000000000000" pitchFamily="2" charset="0"/>
              </a:rPr>
            </a:br>
            <a:endParaRPr lang="ru-RU" sz="3600" b="1" dirty="0">
              <a:latin typeface="Segoe Print" panose="02000600000000000000" pitchFamily="2" charset="0"/>
            </a:endParaRPr>
          </a:p>
        </p:txBody>
      </p:sp>
      <p:pic>
        <p:nvPicPr>
          <p:cNvPr id="5122" name="Picture 2" descr="http://astmol.ru/wp-content/uploads/%D0%B1%D0%B7%D0%BC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0228" y="4293096"/>
            <a:ext cx="2236231" cy="22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37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" y="71751"/>
            <a:ext cx="4690864" cy="1269018"/>
          </a:xfrm>
        </p:spPr>
        <p:txBody>
          <a:bodyPr>
            <a:normAutofit/>
          </a:bodyPr>
          <a:lstStyle/>
          <a:p>
            <a:r>
              <a:rPr lang="ru-RU" dirty="0" smtClean="0"/>
              <a:t>УВЛЕКАТЕЛЬНЫЕ МАСТЕР-КЛАССЫ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340769"/>
            <a:ext cx="4464496" cy="28083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935" y="260648"/>
            <a:ext cx="3419649" cy="35312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005064"/>
            <a:ext cx="3763392" cy="241503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292694"/>
            <a:ext cx="4032448" cy="246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8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085" y="0"/>
            <a:ext cx="7773338" cy="1596177"/>
          </a:xfrm>
        </p:spPr>
        <p:txBody>
          <a:bodyPr/>
          <a:lstStyle/>
          <a:p>
            <a:r>
              <a:rPr lang="ru-RU" dirty="0" smtClean="0"/>
              <a:t>ОБЩЕНИЕ СО ЗВЕЗДАМИ РОССИЙСКОГО СПОРТА</a:t>
            </a:r>
            <a:endParaRPr lang="ru-RU" dirty="0"/>
          </a:p>
        </p:txBody>
      </p:sp>
      <p:pic>
        <p:nvPicPr>
          <p:cNvPr id="1026" name="Picture 2" descr="http://cs7002.vk.me/c540103/v540103213/24289/qj49avZec7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75" y="1556792"/>
            <a:ext cx="1801285" cy="2956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754" y="1555913"/>
            <a:ext cx="1858527" cy="29569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9142" y="1556792"/>
            <a:ext cx="1878605" cy="2956107"/>
          </a:xfrm>
          <a:prstGeom prst="rect">
            <a:avLst/>
          </a:prstGeom>
        </p:spPr>
      </p:pic>
      <p:pic>
        <p:nvPicPr>
          <p:cNvPr id="1028" name="Picture 4" descr="http://img0.liveinternet.ru/images/attach/c/0/45/359/45359148_1245440774_varlamov_vahington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555913"/>
            <a:ext cx="1806400" cy="294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7664" y="4703749"/>
            <a:ext cx="1615688" cy="2154251"/>
          </a:xfrm>
          <a:prstGeom prst="rect">
            <a:avLst/>
          </a:prstGeom>
        </p:spPr>
      </p:pic>
      <p:pic>
        <p:nvPicPr>
          <p:cNvPr id="1030" name="Picture 6" descr="http://www.bodyculture.ru/uploads/posts/2011-04/1303024771_aleksej_nemov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8" r="13483" b="46039"/>
          <a:stretch/>
        </p:blipFill>
        <p:spPr bwMode="auto">
          <a:xfrm>
            <a:off x="3635896" y="4703748"/>
            <a:ext cx="1944216" cy="215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grandmixfight.com/uploads/110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274" y="4703748"/>
            <a:ext cx="1783122" cy="218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21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3818594"/>
          </a:xfrm>
        </p:spPr>
        <p:txBody>
          <a:bodyPr/>
          <a:lstStyle/>
          <a:p>
            <a:r>
              <a:rPr lang="ru-RU" sz="5000" b="1" i="1" cap="none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ВСЕ ЭТО ЖДЕТ ТЕБЯ НА НАШЕЙ СМЕНЕ!!!</a:t>
            </a:r>
            <a:endParaRPr lang="ru-RU" sz="5000" b="1" i="1" dirty="0"/>
          </a:p>
        </p:txBody>
      </p:sp>
      <p:pic>
        <p:nvPicPr>
          <p:cNvPr id="4" name="Picture 2" descr="http://astmol.ru/wp-content/uploads/%D0%B1%D0%B7%D0%B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284984"/>
            <a:ext cx="3600400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37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636437"/>
            <a:ext cx="7487068" cy="122630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Не жди завтра, начинай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сегодня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2" descr="http://astmol.ru/wp-content/uploads/%D0%B1%D0%B7%D0%BC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820" y="2815076"/>
            <a:ext cx="2552044" cy="254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5377571"/>
            <a:ext cx="8280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</a:rPr>
              <a:t>Ни одно из оправданий, не оправдывает Вас!</a:t>
            </a:r>
            <a:endParaRPr lang="ru-RU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15608" y="1957552"/>
            <a:ext cx="352839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/>
              <a:t>Регистрируйся на форум!</a:t>
            </a:r>
          </a:p>
          <a:p>
            <a:pPr algn="ctr"/>
            <a:r>
              <a:rPr lang="en-US" sz="2800" dirty="0" smtClean="0">
                <a:hlinkClick r:id="rId3"/>
              </a:rPr>
              <a:t>www.ivolgaforum.ru</a:t>
            </a:r>
            <a:endParaRPr lang="en-US" sz="2800" dirty="0" smtClean="0"/>
          </a:p>
          <a:p>
            <a:endParaRPr lang="en-US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150566" y="1957552"/>
            <a:ext cx="4119709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Присоединяйся к команде проекта</a:t>
            </a:r>
            <a:r>
              <a:rPr lang="ru-RU" sz="3200" b="1" dirty="0" smtClean="0"/>
              <a:t>!</a:t>
            </a:r>
          </a:p>
          <a:p>
            <a:r>
              <a:rPr lang="en-US" sz="2800" b="1" dirty="0" smtClean="0">
                <a:hlinkClick r:id="rId4"/>
              </a:rPr>
              <a:t>www.vk.com/zozhsamara</a:t>
            </a:r>
            <a:endParaRPr lang="en-US" sz="2800" b="1" dirty="0" smtClean="0"/>
          </a:p>
          <a:p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62318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пробежка по набережной в </a:t>
            </a:r>
            <a:r>
              <a:rPr lang="ru-RU" b="1" dirty="0" smtClean="0"/>
              <a:t>8.45!!!</a:t>
            </a:r>
            <a:r>
              <a:rPr lang="ru-RU" dirty="0"/>
              <a:t> </a:t>
            </a:r>
            <a:br>
              <a:rPr lang="ru-RU" dirty="0"/>
            </a:br>
            <a:r>
              <a:rPr lang="ru-RU" dirty="0" smtClean="0"/>
              <a:t>волжский проспект49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Контактный телефон: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8-929-701-21-61</a:t>
            </a:r>
            <a:endParaRPr lang="ru-RU" dirty="0"/>
          </a:p>
        </p:txBody>
      </p:sp>
      <p:pic>
        <p:nvPicPr>
          <p:cNvPr id="3074" name="Picture 2" descr="https://pp.vk.me/c607424/v607424818/337a/J2EjjsmKmrs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5656" y="2366963"/>
            <a:ext cx="6480719" cy="394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40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870" y="1052736"/>
            <a:ext cx="8964488" cy="2009378"/>
          </a:xfrm>
        </p:spPr>
        <p:txBody>
          <a:bodyPr>
            <a:normAutofit/>
          </a:bodyPr>
          <a:lstStyle/>
          <a:p>
            <a:pPr algn="ctr"/>
            <a:r>
              <a:rPr lang="ru-RU" sz="4600" b="1" dirty="0" smtClean="0">
                <a:latin typeface="Segoe Print" panose="02000600000000000000" pitchFamily="2" charset="0"/>
              </a:rPr>
              <a:t>Спасибо за внимание!</a:t>
            </a:r>
            <a:endParaRPr lang="ru-RU" sz="4600" b="1" dirty="0">
              <a:latin typeface="Segoe Print" panose="02000600000000000000" pitchFamily="2" charset="0"/>
            </a:endParaRPr>
          </a:p>
        </p:txBody>
      </p:sp>
      <p:pic>
        <p:nvPicPr>
          <p:cNvPr id="5" name="Picture 2" descr="http://astmol.ru/wp-content/uploads/%D0%B1%D0%B7%D0%B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284984"/>
            <a:ext cx="2500271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82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361</TotalTime>
  <Words>158</Words>
  <Application>Microsoft Office PowerPoint</Application>
  <PresentationFormat>Экран (4:3)</PresentationFormat>
  <Paragraphs>37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Segoe Print</vt:lpstr>
      <vt:lpstr>Tw Cen MT</vt:lpstr>
      <vt:lpstr>Wingdings 2</vt:lpstr>
      <vt:lpstr>Капля</vt:lpstr>
      <vt:lpstr>Фитнес смена</vt:lpstr>
      <vt:lpstr>Осталось 2 месяца до лета,  а мышц еще не видно?!</vt:lpstr>
      <vt:lpstr>Всего 9 понедельников, а кость еще широкая?!</vt:lpstr>
      <vt:lpstr>Презентация PowerPoint</vt:lpstr>
      <vt:lpstr>Если ты хочешь….</vt:lpstr>
      <vt:lpstr>Презентация PowerPoint</vt:lpstr>
      <vt:lpstr>Насыщенная образовательная программа</vt:lpstr>
      <vt:lpstr>Образовательный блок  МОДУЛИ:  1. Фитнес – тренеры  2. Спортивные менеджеры  3. Отвесы  </vt:lpstr>
      <vt:lpstr>УВЛЕКАТЕЛЬНЫЕ МАСТЕР-КЛАССЫ</vt:lpstr>
      <vt:lpstr>ОБЩЕНИЕ СО ЗВЕЗДАМИ РОССИЙСКОГО СПОРТА</vt:lpstr>
      <vt:lpstr>ВСЕ ЭТО ЖДЕТ ТЕБЯ НА НАШЕЙ СМЕНЕ!!!</vt:lpstr>
      <vt:lpstr>Не жди завтра, начинай  сегодня! </vt:lpstr>
      <vt:lpstr>пробежка по набережной в 8.45!!!  волжский проспект49 Контактный телефон:  8-929-701-21-61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Фитнес смена</dc:title>
  <dc:creator>Ксения</dc:creator>
  <cp:lastModifiedBy>кристина</cp:lastModifiedBy>
  <cp:revision>43</cp:revision>
  <dcterms:created xsi:type="dcterms:W3CDTF">2014-02-25T16:08:03Z</dcterms:created>
  <dcterms:modified xsi:type="dcterms:W3CDTF">2014-03-24T19:49:19Z</dcterms:modified>
</cp:coreProperties>
</file>